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66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B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268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180340"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indent="180340" algn="ctr">
              <a:lnSpc>
                <a:spcPct val="107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</a:p>
          <a:p>
            <a:pPr lvl="0" algn="ctr"/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Карипова Илюся Ильдусовна </a:t>
            </a:r>
          </a:p>
          <a:p>
            <a:pPr lvl="0" algn="ctr"/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занявшая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</a:p>
          <a:p>
            <a:pPr lvl="0" algn="ctr"/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муниципальном этапе</a:t>
            </a:r>
          </a:p>
          <a:p>
            <a:pPr lvl="0" algn="ctr"/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Республиканского конкурса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ЭКОлидер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lvl="0" algn="ctr"/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</a:t>
            </a:r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272" y="6300192"/>
            <a:ext cx="1052736" cy="103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253</TotalTime>
  <Words>47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Book Antiqua</vt:lpstr>
      <vt:lpstr>Century Gothic</vt:lpstr>
      <vt:lpstr>Symbol</vt:lpstr>
      <vt:lpstr>Times New Roman</vt:lpstr>
      <vt:lpstr>Волна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42</cp:revision>
  <dcterms:created xsi:type="dcterms:W3CDTF">2021-04-28T10:57:26Z</dcterms:created>
  <dcterms:modified xsi:type="dcterms:W3CDTF">2022-03-30T08:07:34Z</dcterms:modified>
</cp:coreProperties>
</file>